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96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07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41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9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22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56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6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4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2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21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5EB1-ED23-46CE-9539-18EC11122934}" type="datetimeFigureOut">
              <a:rPr lang="de-DE" smtClean="0"/>
              <a:t>20.05.2014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8C994-0B04-41AC-9657-47615D090B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0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genstrom.biz/WEB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38986"/>
            <a:ext cx="6624736" cy="80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6752" y="8388424"/>
            <a:ext cx="4735433" cy="576064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www.gegenstrom.biz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89742" y="397277"/>
            <a:ext cx="405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C00000"/>
                </a:solidFill>
              </a:rPr>
              <a:t>B.V. GEGENSTROM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46715" y="104360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C00000"/>
                </a:solidFill>
              </a:rPr>
              <a:t>WACHT AUF!</a:t>
            </a:r>
            <a:endParaRPr lang="de-DE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8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www.gegenstrom.biz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9.März – 14:00 Uhr – 15:30 Speikern – Breitenrain Wiese</dc:title>
  <dc:creator>Admin</dc:creator>
  <cp:lastModifiedBy>Admin</cp:lastModifiedBy>
  <cp:revision>4</cp:revision>
  <dcterms:created xsi:type="dcterms:W3CDTF">2014-02-25T20:12:00Z</dcterms:created>
  <dcterms:modified xsi:type="dcterms:W3CDTF">2014-05-20T21:00:42Z</dcterms:modified>
</cp:coreProperties>
</file>